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60" r:id="rId3"/>
    <p:sldId id="263" r:id="rId4"/>
    <p:sldId id="261" r:id="rId5"/>
    <p:sldId id="262" r:id="rId6"/>
    <p:sldId id="257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78F"/>
    <a:srgbClr val="C7E99B"/>
    <a:srgbClr val="77AF9C"/>
    <a:srgbClr val="75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FAD2D-186D-3B43-8705-01DA666158D2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029A0-B4F0-2241-9C7A-4614EB8D8D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67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C029A0-B4F0-2241-9C7A-4614EB8D8D8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42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F94D0-3998-A74A-8630-2F9A1F6CC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853AD3-6223-E448-BC55-F472C685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84CF63-443B-8143-BF94-0A454AA1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147C4-9F27-354E-8717-DEF89872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BF953-F265-9B47-9D34-80D3C41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6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E87C93-94DF-6B41-9AF2-83F3F9FF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CC5D2D-5BCA-2E45-88E1-FA1FCF6D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35656-E1E7-394F-83FD-3AF31D47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C326A-B858-ED44-A407-EA8B905E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8E5BDE-C84A-6843-B21B-B5C77ACD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08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7A927A-0E13-B04E-A34B-4FD18B3B3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275883-F38C-424B-A9E7-13AB0DE9C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0B4776-C6EA-6D43-8D25-C3BC01BE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37ECD-55DB-1143-815C-63DDD61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3D6360-0EAA-5E45-8C2D-5FDFAAD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84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A8C0F-B18A-2D4C-A949-74021977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6BBE0C-6B0F-5E44-970E-0142657D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517942-B44E-B949-B1E2-5BC91629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6E06AE-C466-9A45-89C0-C748626A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0DE99-3326-AC4D-A136-6150A831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246EC-F563-174A-9745-BA428E3A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F441F8-7966-8244-8257-E675FE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4692D-6B57-8C4F-8F00-506ED637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14C234-1E86-BF41-858F-9E201565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9F68B0-07AF-A249-A1D0-79299E7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2E7D20-6E21-CB48-A3CD-797A8729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27780-6519-F641-AD96-779F0C45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A01A86-93EA-0A40-B734-8008192C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B6A47-6E0C-5340-B2F7-E377B0C9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C622C9-2E01-714C-B129-C4F3917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F28B10-6A59-8F48-8695-00B29782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8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841BC-CF25-1F4C-AA37-7000F8C9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5C573B-B095-0A42-A85A-0EFA866D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0266C3-8DD3-384C-95EE-F128DAD5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633AE91-70A9-9147-BCA7-A1178982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07CDE77-9294-2540-B587-527C6F92D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B8CC93-CA50-EB46-B244-583B5611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C69FDF-A96C-C14C-AC9B-D9A81ACD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98163-B60C-F940-B28F-B665E63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47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294F3-B102-E741-AD6A-1449CC3B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BB1A82-BF21-1A44-8E91-33A1CD14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97A43E-4B15-7844-AA18-D51AB31A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457413-8FB2-4646-9E3E-7DA3A51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61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9491DE-9E70-5C48-8627-7F71CD83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F09931-A22E-F94A-9DBA-A493CA0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4338D6-66CC-9A44-9C58-E8F20F77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50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8087E-1490-394A-B890-33FA336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0A8833-E84F-A241-A765-FE4E8A36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42BD80-4193-4D40-831D-CB677ED5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7DE73-8160-8942-BF14-E01E6AB8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96EB99-E39C-E741-9EAB-360E704A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8472BF-2CCB-9449-9C7D-C1519637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64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616767-C65D-EC49-BD03-D684F37B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605BE36-4631-B74A-BF55-0B5FDA586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1648F3-C0DF-4E45-9206-49084604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E8C64D-D436-A543-92C7-E0633C2F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06DA4D-448B-2442-A757-DE05502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B3ECB-0A59-514D-BD1E-BA3D5388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4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5D6AAD-EE55-7840-A475-A733D66E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94D6C0-AC52-B44F-93DE-24500356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1022E5-EBC7-8C44-83E3-8A6C13E0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F9EBEA-3810-6D42-AB79-D0956B4E7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57B40-6B40-C049-B04E-DFE392D2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6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558" y="2389865"/>
            <a:ext cx="6913756" cy="207826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115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15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r>
              <a:rPr kumimoji="1" lang="en-US" altLang="ja-JP" sz="11500" b="1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;</a:t>
            </a:r>
            <a:endParaRPr kumimoji="1" lang="ja-JP" altLang="en-US" sz="115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2460D5A-C1CE-5045-A5C3-DC6EC1D72666}"/>
              </a:ext>
            </a:extLst>
          </p:cNvPr>
          <p:cNvSpPr txBox="1">
            <a:spLocks/>
          </p:cNvSpPr>
          <p:nvPr/>
        </p:nvSpPr>
        <p:spPr>
          <a:xfrm>
            <a:off x="1567957" y="3520440"/>
            <a:ext cx="8040957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Gra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mmar </a:t>
            </a:r>
            <a:r>
              <a:rPr lang="en-US" altLang="ja-JP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&amp;&amp;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 </a:t>
            </a:r>
            <a:r>
              <a:rPr lang="en-US" altLang="ja-JP" dirty="0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Gra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phic</a:t>
            </a:r>
            <a:endParaRPr lang="ja-JP" altLang="en-US" sz="4000"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Eras Medium ITC" panose="020F050202020403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9545"/>
            <a:ext cx="7937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553" y="595156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92" y="3097857"/>
            <a:ext cx="7937500" cy="26797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17" y="1930401"/>
            <a:ext cx="6898509" cy="1498599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545432" y="358574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1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-224003" y="0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118" y="236582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12600" b="1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Pro</a:t>
            </a:r>
            <a:r>
              <a:rPr kumimoji="1" lang="en-US" altLang="ja-JP" sz="12600" b="1" dirty="0" err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Gra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2" y="1571827"/>
            <a:ext cx="6898509" cy="149859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A9AE8EA1-4595-8848-84BB-F7C80AFAD95E}"/>
              </a:ext>
            </a:extLst>
          </p:cNvPr>
          <p:cNvSpPr txBox="1">
            <a:spLocks/>
          </p:cNvSpPr>
          <p:nvPr/>
        </p:nvSpPr>
        <p:spPr>
          <a:xfrm>
            <a:off x="-224003" y="2983231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938A330-FAE8-BD4F-8CE8-006C42F980B7}"/>
              </a:ext>
            </a:extLst>
          </p:cNvPr>
          <p:cNvSpPr txBox="1">
            <a:spLocks/>
          </p:cNvSpPr>
          <p:nvPr/>
        </p:nvSpPr>
        <p:spPr>
          <a:xfrm>
            <a:off x="1925118" y="3219813"/>
            <a:ext cx="7418436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程</a:t>
            </a:r>
            <a:r>
              <a:rPr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序</a:t>
            </a:r>
            <a:endParaRPr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08FDE06-C24F-9947-A777-83DAA109A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082" y="4555058"/>
            <a:ext cx="6898509" cy="1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B35D0C-9401-5C4D-982C-F24FA66C5942}"/>
              </a:ext>
            </a:extLst>
          </p:cNvPr>
          <p:cNvSpPr/>
          <p:nvPr/>
        </p:nvSpPr>
        <p:spPr>
          <a:xfrm>
            <a:off x="352923" y="2576539"/>
            <a:ext cx="6497053" cy="1916860"/>
          </a:xfrm>
          <a:prstGeom prst="rect">
            <a:avLst/>
          </a:prstGeom>
          <a:solidFill>
            <a:srgbClr val="8BD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4DA1E7B-2AE2-E444-8A26-940ECA41A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2" t="22889" r="12763" b="31497"/>
          <a:stretch/>
        </p:blipFill>
        <p:spPr>
          <a:xfrm>
            <a:off x="352924" y="593745"/>
            <a:ext cx="6497053" cy="17708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3B286E3-51B1-E64B-A9AD-2E72FBE3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4342" t="22889" r="12763" b="31497"/>
          <a:stretch/>
        </p:blipFill>
        <p:spPr>
          <a:xfrm>
            <a:off x="352926" y="2629588"/>
            <a:ext cx="6497053" cy="17708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81B225-E124-4A4F-B459-ECA2BF3F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21" y="593745"/>
            <a:ext cx="4071687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7000EC67-D812-5A43-9CE8-085068B2E3B1}"/>
              </a:ext>
            </a:extLst>
          </p:cNvPr>
          <p:cNvSpPr txBox="1">
            <a:spLocks/>
          </p:cNvSpPr>
          <p:nvPr/>
        </p:nvSpPr>
        <p:spPr>
          <a:xfrm>
            <a:off x="252422" y="743585"/>
            <a:ext cx="10282989" cy="507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9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)</a:t>
            </a:r>
            <a:endParaRPr lang="ja-JP" altLang="en-US" sz="249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7E7C0B-3353-C34D-9F49-201028D7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favicon</a:t>
            </a:r>
            <a:endParaRPr kumimoji="1" lang="ja-JP" altLang="en-US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D3174-1C63-184E-9982-5D09D5E0E31C}"/>
              </a:ext>
            </a:extLst>
          </p:cNvPr>
          <p:cNvSpPr txBox="1">
            <a:spLocks/>
          </p:cNvSpPr>
          <p:nvPr/>
        </p:nvSpPr>
        <p:spPr>
          <a:xfrm>
            <a:off x="1656589" y="2389865"/>
            <a:ext cx="7418436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endParaRPr lang="en-US" altLang="ja-JP" sz="12600" b="1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algn="ctr"/>
            <a:r>
              <a:rPr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4A474-5E57-8D4D-B0F0-30A379E7BE9D}"/>
              </a:ext>
            </a:extLst>
          </p:cNvPr>
          <p:cNvSpPr/>
          <p:nvPr/>
        </p:nvSpPr>
        <p:spPr>
          <a:xfrm>
            <a:off x="7524571" y="1321359"/>
            <a:ext cx="950901" cy="3924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9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;</a:t>
            </a:r>
            <a:endParaRPr lang="ja-JP" altLang="en-US" sz="249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DBCAC49-A717-B848-B2E8-CB4A89A8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71" y="1219199"/>
            <a:ext cx="480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610F4-00A6-E64C-ADC1-33AE5FF1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要件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BF966-5994-0042-AE0F-6B0AC0BBD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ビジュアル化</a:t>
            </a:r>
            <a:endParaRPr kumimoji="1" lang="en-US" altLang="ja-JP" dirty="0"/>
          </a:p>
          <a:p>
            <a:pPr lvl="1"/>
            <a:r>
              <a:rPr lang="en-US" altLang="ja-JP" dirty="0"/>
              <a:t>P5.JS</a:t>
            </a:r>
          </a:p>
          <a:p>
            <a:r>
              <a:rPr kumimoji="1" lang="ja-JP" altLang="en-US"/>
              <a:t>オンラインテキストエディタの作成</a:t>
            </a:r>
            <a:endParaRPr lang="en-US" altLang="ja-JP" dirty="0"/>
          </a:p>
          <a:p>
            <a:pPr lvl="1"/>
            <a:r>
              <a:rPr kumimoji="1" lang="ja-JP" altLang="en-US"/>
              <a:t>山崎先生に質問</a:t>
            </a:r>
            <a:endParaRPr kumimoji="1" lang="en-US" altLang="ja-JP" dirty="0"/>
          </a:p>
          <a:p>
            <a:r>
              <a:rPr kumimoji="1" lang="ja-JP" altLang="en-US"/>
              <a:t>判定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1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B6C12-9491-2C4E-9899-2867828C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JavaScript</a:t>
            </a:r>
            <a:r>
              <a:rPr kumimoji="1" lang="ja-JP" altLang="en-US"/>
              <a:t>で習ったこと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F85286-9644-164F-80A5-847F79AA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43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Words>40</Words>
  <Application>Microsoft Macintosh PowerPoint</Application>
  <PresentationFormat>ワイド画面</PresentationFormat>
  <Paragraphs>21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Hiragino Kaku Gothic ProN W3</vt:lpstr>
      <vt:lpstr>Hiragino Kaku Gothic StdN W8</vt:lpstr>
      <vt:lpstr>游ゴシック</vt:lpstr>
      <vt:lpstr>游ゴシック Light</vt:lpstr>
      <vt:lpstr>Arial</vt:lpstr>
      <vt:lpstr>Eras Medium ITC</vt:lpstr>
      <vt:lpstr>Office テーマ</vt:lpstr>
      <vt:lpstr>プロぐら;</vt:lpstr>
      <vt:lpstr>プロぐら</vt:lpstr>
      <vt:lpstr>ProGra</vt:lpstr>
      <vt:lpstr>PowerPoint プレゼンテーション</vt:lpstr>
      <vt:lpstr>favicon</vt:lpstr>
      <vt:lpstr>要件</vt:lpstr>
      <vt:lpstr>JavaScriptで習ったこと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プロぐら</dc:title>
  <dc:creator>Microsoft Office User</dc:creator>
  <cp:lastModifiedBy>Microsoft Office User</cp:lastModifiedBy>
  <cp:revision>12</cp:revision>
  <dcterms:created xsi:type="dcterms:W3CDTF">2018-11-08T03:18:32Z</dcterms:created>
  <dcterms:modified xsi:type="dcterms:W3CDTF">2018-11-12T06:42:20Z</dcterms:modified>
</cp:coreProperties>
</file>